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E23AB2-6E3E-426F-AA33-3ADBED91FF9E}" type="datetimeFigureOut">
              <a:rPr lang="nl-BE" smtClean="0"/>
              <a:t>13/12/2014</a:t>
            </a:fld>
            <a:endParaRPr lang="nl-BE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D31B05-726A-4DC2-82A3-20236C275143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763000" cy="9144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nl-BE" sz="54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Rico a berekenen </a:t>
            </a:r>
          </a:p>
          <a:p>
            <a:pPr algn="ctr"/>
            <a:r>
              <a:rPr lang="nl-BE" sz="54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2 punten gegeven</a:t>
            </a:r>
            <a:endParaRPr lang="nl-BE" sz="5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Theorie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90861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 smtClean="0"/>
              <a:t>De </a:t>
            </a:r>
            <a:r>
              <a:rPr lang="nl-BE" dirty="0" err="1" smtClean="0"/>
              <a:t>rico</a:t>
            </a:r>
            <a:r>
              <a:rPr lang="nl-BE" dirty="0" smtClean="0"/>
              <a:t> a geeft de helling weer van een rechte. Deze waarde voor a (de ‘a’ in y=</a:t>
            </a:r>
            <a:r>
              <a:rPr lang="nl-BE" dirty="0" err="1" smtClean="0"/>
              <a:t>ax+b</a:t>
            </a:r>
            <a:r>
              <a:rPr lang="nl-BE" dirty="0" smtClean="0"/>
              <a:t>) kan je bepalen als je de coördinaten van 2 punten van de rechte hebt.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Explosie 1 5"/>
          <p:cNvSpPr/>
          <p:nvPr/>
        </p:nvSpPr>
        <p:spPr>
          <a:xfrm>
            <a:off x="2915816" y="3968147"/>
            <a:ext cx="3744416" cy="267261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/>
              <p:cNvSpPr txBox="1"/>
              <p:nvPr/>
            </p:nvSpPr>
            <p:spPr>
              <a:xfrm>
                <a:off x="3464440" y="4793704"/>
                <a:ext cx="2165273" cy="927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sz="2800" b="1" i="1">
                          <a:solidFill>
                            <a:srgbClr val="FF0000"/>
                          </a:solidFill>
                        </a:rPr>
                        <m:t>𝒂</m:t>
                      </m:r>
                      <m:r>
                        <a:rPr lang="nl-BE" sz="2800" b="1" i="1">
                          <a:solidFill>
                            <a:srgbClr val="FF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𝟐</m:t>
                              </m:r>
                            </m:sub>
                          </m:sSub>
                          <m: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𝟐</m:t>
                              </m:r>
                            </m:sub>
                          </m:sSub>
                          <m: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l-B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440" y="4793704"/>
                <a:ext cx="2165273" cy="927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nsd.us/images/clipartwm/olivewm/owl-carto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916"/>
            <a:ext cx="1145706" cy="156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827584" y="3933056"/>
            <a:ext cx="1131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 smtClean="0">
                <a:solidFill>
                  <a:srgbClr val="0070C0"/>
                </a:solidFill>
              </a:rPr>
              <a:t>Formule:</a:t>
            </a:r>
            <a:endParaRPr lang="nl-BE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9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Werkwijze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1397" y="1544319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Voorbeeld: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B050"/>
                </a:solidFill>
              </a:rPr>
              <a:t>(3,2) en (-2,5)</a:t>
            </a:r>
          </a:p>
          <a:p>
            <a:pPr marL="0" indent="0">
              <a:buNone/>
            </a:pPr>
            <a:endParaRPr lang="nl-BE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rgbClr val="00B050"/>
                </a:solidFill>
              </a:rPr>
              <a:t>Invullen in de formule: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B050"/>
                </a:solidFill>
              </a:rPr>
              <a:t> </a:t>
            </a:r>
            <a:endParaRPr lang="nl-BE" dirty="0">
              <a:solidFill>
                <a:srgbClr val="00B050"/>
              </a:solidFill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187624" y="2687250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2699792" y="2643673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/>
              <p:cNvSpPr txBox="1"/>
              <p:nvPr/>
            </p:nvSpPr>
            <p:spPr>
              <a:xfrm>
                <a:off x="611560" y="3147729"/>
                <a:ext cx="26572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BE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BE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l-BE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l-BE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nl-BE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nl-BE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l-BE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nl-BE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nl-BE" sz="2000" b="0" i="1" smtClean="0">
                          <a:latin typeface="Cambria Math"/>
                        </a:rPr>
                        <m:t>             (</m:t>
                      </m:r>
                      <m:sSub>
                        <m:sSubPr>
                          <m:ctrlPr>
                            <a:rPr lang="nl-B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BE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BE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nl-BE" sz="20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nl-B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BE" sz="20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nl-BE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nl-BE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nl-BE" sz="2000" dirty="0"/>
              </a:p>
            </p:txBody>
          </p:sp>
        </mc:Choice>
        <mc:Fallback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47729"/>
                <a:ext cx="265726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/>
              <p:cNvSpPr txBox="1"/>
              <p:nvPr/>
            </p:nvSpPr>
            <p:spPr>
              <a:xfrm>
                <a:off x="5364088" y="1628800"/>
                <a:ext cx="2165273" cy="92769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sz="2800" b="1" i="1">
                          <a:solidFill>
                            <a:srgbClr val="FF0000"/>
                          </a:solidFill>
                        </a:rPr>
                        <m:t>𝒂</m:t>
                      </m:r>
                      <m:r>
                        <a:rPr lang="nl-BE" sz="2800" b="1" i="1">
                          <a:solidFill>
                            <a:srgbClr val="FF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𝟐</m:t>
                              </m:r>
                            </m:sub>
                          </m:sSub>
                          <m: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𝟐</m:t>
                              </m:r>
                            </m:sub>
                          </m:sSub>
                          <m:r>
                            <a:rPr lang="nl-BE" sz="2800" b="1" i="1">
                              <a:solidFill>
                                <a:srgbClr val="FF0000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nl-BE" sz="2800" b="1" i="1">
                                  <a:solidFill>
                                    <a:srgbClr val="FF0000"/>
                                  </a:solidFill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l-B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628800"/>
                <a:ext cx="2165273" cy="9276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/>
              <p:cNvSpPr txBox="1"/>
              <p:nvPr/>
            </p:nvSpPr>
            <p:spPr>
              <a:xfrm>
                <a:off x="787336" y="4657059"/>
                <a:ext cx="3550139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sz="3200" b="1" i="1" smtClean="0">
                        <a:solidFill>
                          <a:srgbClr val="7030A0"/>
                        </a:solidFill>
                      </a:rPr>
                      <m:t>𝒂</m:t>
                    </m:r>
                    <m:r>
                      <a:rPr lang="nl-BE" sz="3200" b="1" i="1" smtClean="0">
                        <a:solidFill>
                          <a:srgbClr val="7030A0"/>
                        </a:solidFill>
                      </a:rPr>
                      <m:t>=</m:t>
                    </m:r>
                    <m:f>
                      <m:fPr>
                        <m:ctrlPr>
                          <a:rPr lang="nl-BE" sz="3200" b="1" i="1">
                            <a:solidFill>
                              <a:srgbClr val="7030A0"/>
                            </a:solidFill>
                          </a:rPr>
                        </m:ctrlPr>
                      </m:fPr>
                      <m:num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nl-BE" sz="3200" b="1" i="1">
                            <a:solidFill>
                              <a:srgbClr val="7030A0"/>
                            </a:solidFill>
                          </a:rPr>
                          <m:t>−</m:t>
                        </m:r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nl-BE" sz="3200" b="1" i="1">
                            <a:solidFill>
                              <a:srgbClr val="7030A0"/>
                            </a:solidFill>
                          </a:rPr>
                          <m:t>−</m:t>
                        </m:r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nl-BE" sz="3200" b="1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nl-BE" sz="3200" b="1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nl-BE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nl-BE" sz="32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36" y="4657059"/>
                <a:ext cx="3550139" cy="810991"/>
              </a:xfrm>
              <a:prstGeom prst="rect">
                <a:avLst/>
              </a:prstGeom>
              <a:blipFill rotWithShape="1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met pijl 10"/>
          <p:cNvCxnSpPr/>
          <p:nvPr/>
        </p:nvCxnSpPr>
        <p:spPr>
          <a:xfrm>
            <a:off x="323528" y="5949280"/>
            <a:ext cx="792088" cy="0"/>
          </a:xfrm>
          <a:prstGeom prst="straightConnector1">
            <a:avLst/>
          </a:prstGeom>
          <a:ln>
            <a:solidFill>
              <a:srgbClr val="F26A1E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/>
              <p:cNvSpPr txBox="1"/>
              <p:nvPr/>
            </p:nvSpPr>
            <p:spPr>
              <a:xfrm>
                <a:off x="1187624" y="5640798"/>
                <a:ext cx="226696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2800" b="1" dirty="0" smtClean="0">
                    <a:solidFill>
                      <a:srgbClr val="F26A1E"/>
                    </a:solidFill>
                  </a:rPr>
                  <a:t>De </a:t>
                </a:r>
                <a:r>
                  <a:rPr lang="nl-BE" sz="2800" b="1" dirty="0" err="1" smtClean="0">
                    <a:solidFill>
                      <a:srgbClr val="F26A1E"/>
                    </a:solidFill>
                  </a:rPr>
                  <a:t>rico</a:t>
                </a:r>
                <a:r>
                  <a:rPr lang="nl-BE" sz="2800" b="1" dirty="0" smtClean="0">
                    <a:solidFill>
                      <a:srgbClr val="F26A1E"/>
                    </a:solidFill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800" b="1" i="1" smtClean="0">
                            <a:solidFill>
                              <a:srgbClr val="F26A1E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BE" sz="2800" b="1" i="1" smtClean="0">
                            <a:solidFill>
                              <a:srgbClr val="F26A1E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BE" sz="2800" b="1" i="1" smtClean="0">
                            <a:solidFill>
                              <a:srgbClr val="F26A1E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nl-BE" sz="2800" b="1" i="1" smtClean="0">
                            <a:solidFill>
                              <a:srgbClr val="F26A1E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nl-BE" sz="2800" b="1" dirty="0">
                  <a:solidFill>
                    <a:srgbClr val="F26A1E"/>
                  </a:solidFill>
                </a:endParaRPr>
              </a:p>
            </p:txBody>
          </p:sp>
        </mc:Choice>
        <mc:Fallback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640798"/>
                <a:ext cx="2266967" cy="714683"/>
              </a:xfrm>
              <a:prstGeom prst="rect">
                <a:avLst/>
              </a:prstGeom>
              <a:blipFill rotWithShape="1">
                <a:blip r:embed="rId5"/>
                <a:stretch>
                  <a:fillRect l="-5645" b="-8475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/>
          <p:cNvSpPr txBox="1"/>
          <p:nvPr/>
        </p:nvSpPr>
        <p:spPr>
          <a:xfrm rot="1036282">
            <a:off x="3532437" y="599390"/>
            <a:ext cx="2361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7030A0"/>
                </a:solidFill>
              </a:rPr>
              <a:t>Vind de </a:t>
            </a:r>
            <a:r>
              <a:rPr lang="nl-BE" sz="2800" dirty="0" err="1" smtClean="0">
                <a:solidFill>
                  <a:srgbClr val="7030A0"/>
                </a:solidFill>
              </a:rPr>
              <a:t>rico</a:t>
            </a:r>
            <a:r>
              <a:rPr lang="nl-BE" sz="2800" dirty="0" smtClean="0">
                <a:solidFill>
                  <a:srgbClr val="7030A0"/>
                </a:solidFill>
              </a:rPr>
              <a:t>!!</a:t>
            </a:r>
            <a:endParaRPr lang="nl-BE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5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163</Words>
  <Application>Microsoft Office PowerPoint</Application>
  <PresentationFormat>Diavoorstelling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Trek</vt:lpstr>
      <vt:lpstr>PowerPoint-presentatie</vt:lpstr>
      <vt:lpstr>Theorie</vt:lpstr>
      <vt:lpstr>Werkwijze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Jolien</dc:creator>
  <cp:lastModifiedBy>Jolien</cp:lastModifiedBy>
  <cp:revision>8</cp:revision>
  <dcterms:created xsi:type="dcterms:W3CDTF">2014-12-13T13:46:06Z</dcterms:created>
  <dcterms:modified xsi:type="dcterms:W3CDTF">2014-12-13T14:45:58Z</dcterms:modified>
</cp:coreProperties>
</file>