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2">
                <a:tint val="100000"/>
                <a:shade val="100000"/>
                <a:hueMod val="100000"/>
                <a:satMod val="106000"/>
                <a:lumMod val="100000"/>
                <a:alpha val="8000"/>
              </a:schemeClr>
            </a:gs>
            <a:gs pos="98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3D15F0-0F9B-466F-86E1-91EBFC5EB56F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EF4DDE-976E-44C6-96FC-76F413CBB845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4000" dirty="0" smtClean="0">
                <a:solidFill>
                  <a:srgbClr val="FF0000"/>
                </a:solidFill>
              </a:rPr>
              <a:t>Verbetering bewijs: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3200" dirty="0" smtClean="0">
                <a:solidFill>
                  <a:srgbClr val="0070C0"/>
                </a:solidFill>
              </a:rPr>
              <a:t>Door drie niet-collineaire punten gaat juist één cirkel.</a:t>
            </a:r>
            <a:endParaRPr lang="nl-BE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2005013"/>
            <a:ext cx="79343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1</a:t>
            </a:r>
            <a:endParaRPr lang="nl-BE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828800"/>
            <a:ext cx="74390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2</a:t>
            </a:r>
            <a:endParaRPr lang="nl-BE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1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176463"/>
            <a:ext cx="77343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3</a:t>
            </a:r>
            <a:endParaRPr lang="nl-BE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9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2500313"/>
            <a:ext cx="6867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491880" y="71338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B050"/>
                </a:solidFill>
              </a:rPr>
              <a:t>Stap 4</a:t>
            </a:r>
            <a:endParaRPr lang="nl-BE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8438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Lente</Template>
  <TotalTime>10</TotalTime>
  <Words>20</Words>
  <Application>Microsoft Office PowerPoint</Application>
  <PresentationFormat>Diavoorstelling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Spring</vt:lpstr>
      <vt:lpstr>Verbetering bewijs: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Verbetering bewijs:</dc:title>
  <dc:creator>Jolien</dc:creator>
  <cp:lastModifiedBy>Jolien</cp:lastModifiedBy>
  <cp:revision>2</cp:revision>
  <dcterms:created xsi:type="dcterms:W3CDTF">2014-12-04T18:42:34Z</dcterms:created>
  <dcterms:modified xsi:type="dcterms:W3CDTF">2014-12-04T18:52:46Z</dcterms:modified>
</cp:coreProperties>
</file>