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15F0-0F9B-466F-86E1-91EBFC5EB56F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4DDE-976E-44C6-96FC-76F413CBB845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15F0-0F9B-466F-86E1-91EBFC5EB56F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4DDE-976E-44C6-96FC-76F413CBB845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15F0-0F9B-466F-86E1-91EBFC5EB56F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4DDE-976E-44C6-96FC-76F413CBB845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15F0-0F9B-466F-86E1-91EBFC5EB56F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4DDE-976E-44C6-96FC-76F413CBB845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15F0-0F9B-466F-86E1-91EBFC5EB56F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4DDE-976E-44C6-96FC-76F413CBB845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15F0-0F9B-466F-86E1-91EBFC5EB56F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4DDE-976E-44C6-96FC-76F413CBB845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15F0-0F9B-466F-86E1-91EBFC5EB56F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4DDE-976E-44C6-96FC-76F413CBB845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15F0-0F9B-466F-86E1-91EBFC5EB56F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4DDE-976E-44C6-96FC-76F413CBB845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15F0-0F9B-466F-86E1-91EBFC5EB56F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4DDE-976E-44C6-96FC-76F413CBB845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15F0-0F9B-466F-86E1-91EBFC5EB56F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4DDE-976E-44C6-96FC-76F413CBB845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15F0-0F9B-466F-86E1-91EBFC5EB56F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4DDE-976E-44C6-96FC-76F413CBB845}" type="slidenum">
              <a:rPr lang="nl-BE" smtClean="0"/>
              <a:t>‹nr.›</a:t>
            </a:fld>
            <a:endParaRPr lang="nl-BE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2">
                <a:tint val="100000"/>
                <a:shade val="100000"/>
                <a:hueMod val="100000"/>
                <a:satMod val="106000"/>
                <a:lumMod val="100000"/>
                <a:alpha val="8000"/>
              </a:schemeClr>
            </a:gs>
            <a:gs pos="98000">
              <a:schemeClr val="bg2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3D15F0-0F9B-466F-86E1-91EBFC5EB56F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5EF4DDE-976E-44C6-96FC-76F413CBB845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sz="4000" dirty="0" smtClean="0">
                <a:solidFill>
                  <a:srgbClr val="FF0000"/>
                </a:solidFill>
              </a:rPr>
              <a:t>Verbetering bewijs:</a:t>
            </a:r>
            <a:endParaRPr lang="nl-BE" sz="4000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400489"/>
            <a:ext cx="7125112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BE" sz="3200" dirty="0" smtClean="0">
                <a:solidFill>
                  <a:srgbClr val="0070C0"/>
                </a:solidFill>
              </a:rPr>
              <a:t>Wanneer ligt een punt P op de cirkel?</a:t>
            </a:r>
            <a:endParaRPr lang="nl-BE" sz="32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870127"/>
            <a:ext cx="3240360" cy="3216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4879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993346" y="713383"/>
            <a:ext cx="24705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2800" b="1" dirty="0" smtClean="0">
                <a:solidFill>
                  <a:srgbClr val="00B050"/>
                </a:solidFill>
              </a:rPr>
              <a:t>Stap 1 en 2</a:t>
            </a:r>
            <a:endParaRPr lang="nl-BE" sz="2800" b="1" dirty="0">
              <a:solidFill>
                <a:srgbClr val="00B05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72816"/>
            <a:ext cx="5810300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7848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3491880" y="713383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2800" b="1" dirty="0" smtClean="0">
                <a:solidFill>
                  <a:srgbClr val="00B050"/>
                </a:solidFill>
              </a:rPr>
              <a:t>Stap 3</a:t>
            </a:r>
            <a:endParaRPr lang="nl-BE" sz="2800" b="1" dirty="0">
              <a:solidFill>
                <a:srgbClr val="00B05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16832"/>
            <a:ext cx="5971507" cy="334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5415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3491880" y="713383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2800" b="1" dirty="0" smtClean="0">
                <a:solidFill>
                  <a:srgbClr val="00B050"/>
                </a:solidFill>
              </a:rPr>
              <a:t>Stap 4</a:t>
            </a:r>
            <a:endParaRPr lang="nl-BE" sz="2800" b="1" dirty="0">
              <a:solidFill>
                <a:srgbClr val="00B05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2633663"/>
            <a:ext cx="900112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8392527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Lente</Template>
  <TotalTime>16</TotalTime>
  <Words>20</Words>
  <Application>Microsoft Office PowerPoint</Application>
  <PresentationFormat>Diavoorstelling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Spring</vt:lpstr>
      <vt:lpstr>Verbetering bewijs:</vt:lpstr>
      <vt:lpstr>PowerPoint-presentatie</vt:lpstr>
      <vt:lpstr>PowerPoint-presentatie</vt:lpstr>
      <vt:lpstr>PowerPoint-presentatie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Verbetering bewijs:</dc:title>
  <dc:creator>Jolien</dc:creator>
  <cp:lastModifiedBy>Jolien</cp:lastModifiedBy>
  <cp:revision>3</cp:revision>
  <dcterms:created xsi:type="dcterms:W3CDTF">2014-12-04T18:42:34Z</dcterms:created>
  <dcterms:modified xsi:type="dcterms:W3CDTF">2014-12-04T18:58:53Z</dcterms:modified>
</cp:coreProperties>
</file>