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019713-50B4-4715-8834-D4714772491A}" type="datetimeFigureOut">
              <a:rPr lang="nl-BE" smtClean="0"/>
              <a:t>4/12/2014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FF5CDE-C8CC-42F5-80CF-6C19D0BED19A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40000"/>
                <a:lumOff val="6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99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9036496" cy="2664296"/>
          </a:xfrm>
        </p:spPr>
        <p:txBody>
          <a:bodyPr>
            <a:noAutofit/>
          </a:bodyPr>
          <a:lstStyle/>
          <a:p>
            <a:r>
              <a:rPr lang="nl-BE" sz="5400" dirty="0">
                <a:solidFill>
                  <a:srgbClr val="FF0000"/>
                </a:solidFill>
              </a:rPr>
              <a:t>Verbetering oefeningen:</a:t>
            </a:r>
            <a:br>
              <a:rPr lang="nl-BE" sz="5400" dirty="0">
                <a:solidFill>
                  <a:srgbClr val="FF0000"/>
                </a:solidFill>
              </a:rPr>
            </a:br>
            <a:r>
              <a:rPr lang="nl-BE" sz="5400" dirty="0">
                <a:solidFill>
                  <a:schemeClr val="accent6">
                    <a:lumMod val="75000"/>
                  </a:schemeClr>
                </a:solidFill>
              </a:rPr>
              <a:t>definitie en benamingen</a:t>
            </a:r>
          </a:p>
        </p:txBody>
      </p:sp>
    </p:spTree>
    <p:extLst>
      <p:ext uri="{BB962C8B-B14F-4D97-AF65-F5344CB8AC3E}">
        <p14:creationId xmlns:p14="http://schemas.microsoft.com/office/powerpoint/2010/main" val="111607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639372" cy="5697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6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8550397" cy="494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693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565117" cy="566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605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7134745" cy="5770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36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092556" cy="6166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09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52388"/>
            <a:ext cx="4781550" cy="67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36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</TotalTime>
  <Words>3</Words>
  <Application>Microsoft Office PowerPoint</Application>
  <PresentationFormat>Diavoorstelling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Slipstream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Jolien</dc:creator>
  <cp:lastModifiedBy>Jolien</cp:lastModifiedBy>
  <cp:revision>1</cp:revision>
  <dcterms:created xsi:type="dcterms:W3CDTF">2014-12-04T19:02:24Z</dcterms:created>
  <dcterms:modified xsi:type="dcterms:W3CDTF">2014-12-04T19:10:28Z</dcterms:modified>
</cp:coreProperties>
</file>