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40000"/>
                <a:lumOff val="6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99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9036496" cy="2664296"/>
          </a:xfrm>
        </p:spPr>
        <p:txBody>
          <a:bodyPr>
            <a:noAutofit/>
          </a:bodyPr>
          <a:lstStyle/>
          <a:p>
            <a:pPr algn="ctr"/>
            <a:r>
              <a:rPr lang="nl-BE" sz="5400" dirty="0">
                <a:solidFill>
                  <a:srgbClr val="FF0000"/>
                </a:solidFill>
              </a:rPr>
              <a:t>Verbetering oefeningen:</a:t>
            </a:r>
            <a:br>
              <a:rPr lang="nl-BE" sz="5400" dirty="0">
                <a:solidFill>
                  <a:srgbClr val="FF0000"/>
                </a:solidFill>
              </a:rPr>
            </a:br>
            <a:r>
              <a:rPr lang="nl-BE" sz="5400" dirty="0" err="1" smtClean="0">
                <a:solidFill>
                  <a:schemeClr val="accent6">
                    <a:lumMod val="75000"/>
                  </a:schemeClr>
                </a:solidFill>
              </a:rPr>
              <a:t>Middelpunsvergelijking</a:t>
            </a:r>
            <a:r>
              <a:rPr lang="nl-BE" sz="5400" dirty="0" smtClean="0">
                <a:solidFill>
                  <a:schemeClr val="accent6">
                    <a:lumMod val="75000"/>
                  </a:schemeClr>
                </a:solidFill>
              </a:rPr>
              <a:t> van een cirkel</a:t>
            </a:r>
            <a:endParaRPr lang="nl-BE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4876006" cy="680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63325"/>
            <a:ext cx="5188222" cy="499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203848" y="476672"/>
            <a:ext cx="2416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smtClean="0">
                <a:solidFill>
                  <a:srgbClr val="0070C0"/>
                </a:solidFill>
              </a:rPr>
              <a:t>Vervolg oefening 9</a:t>
            </a:r>
            <a:endParaRPr lang="nl-BE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262413" cy="577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6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203848" y="476672"/>
            <a:ext cx="2566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smtClean="0">
                <a:solidFill>
                  <a:srgbClr val="0070C0"/>
                </a:solidFill>
              </a:rPr>
              <a:t>Vervolg oefening 10</a:t>
            </a:r>
            <a:endParaRPr lang="nl-BE" sz="2000" b="1" dirty="0">
              <a:solidFill>
                <a:srgbClr val="0070C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81074"/>
            <a:ext cx="3812827" cy="564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36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8086"/>
            <a:ext cx="7973317" cy="619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0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203848" y="476672"/>
            <a:ext cx="2566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smtClean="0">
                <a:solidFill>
                  <a:srgbClr val="0070C0"/>
                </a:solidFill>
              </a:rPr>
              <a:t>Vervolg oefening 11</a:t>
            </a:r>
            <a:endParaRPr lang="nl-BE" sz="2000" b="1" dirty="0">
              <a:solidFill>
                <a:srgbClr val="0070C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571" y="885910"/>
            <a:ext cx="6768752" cy="581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3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0"/>
            <a:ext cx="7181229" cy="683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91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03848" y="476672"/>
            <a:ext cx="2566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b="1" dirty="0" smtClean="0">
                <a:solidFill>
                  <a:srgbClr val="0070C0"/>
                </a:solidFill>
              </a:rPr>
              <a:t>Vervolg oefening 12</a:t>
            </a:r>
            <a:endParaRPr lang="nl-BE" sz="2000" b="1" dirty="0">
              <a:solidFill>
                <a:srgbClr val="0070C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582898" cy="4580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64136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</TotalTime>
  <Words>15</Words>
  <Application>Microsoft Office PowerPoint</Application>
  <PresentationFormat>Diavoorstelling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Slipstream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Jolien</dc:creator>
  <cp:lastModifiedBy>Jolien</cp:lastModifiedBy>
  <cp:revision>2</cp:revision>
  <dcterms:created xsi:type="dcterms:W3CDTF">2014-12-04T19:02:24Z</dcterms:created>
  <dcterms:modified xsi:type="dcterms:W3CDTF">2014-12-04T19:21:01Z</dcterms:modified>
</cp:coreProperties>
</file>