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019713-50B4-4715-8834-D4714772491A}" type="datetimeFigureOut">
              <a:rPr lang="nl-BE" smtClean="0"/>
              <a:t>8/12/2014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FF5CDE-C8CC-42F5-80CF-6C19D0BED19A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99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9036496" cy="2664296"/>
          </a:xfrm>
        </p:spPr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FF0000"/>
                </a:solidFill>
              </a:rPr>
              <a:t>Verbetering oefeningen:</a:t>
            </a:r>
            <a:br>
              <a:rPr lang="nl-BE" sz="5400" dirty="0">
                <a:solidFill>
                  <a:srgbClr val="FF0000"/>
                </a:solidFill>
              </a:rPr>
            </a:br>
            <a:r>
              <a:rPr lang="nl-BE" sz="5400" dirty="0" smtClean="0">
                <a:solidFill>
                  <a:schemeClr val="accent6">
                    <a:lumMod val="75000"/>
                  </a:schemeClr>
                </a:solidFill>
              </a:rPr>
              <a:t>Algemene vergelijking </a:t>
            </a:r>
            <a:r>
              <a:rPr lang="nl-BE" sz="5400" dirty="0" smtClean="0">
                <a:solidFill>
                  <a:schemeClr val="accent6">
                    <a:lumMod val="75000"/>
                  </a:schemeClr>
                </a:solidFill>
              </a:rPr>
              <a:t>van een cirkel</a:t>
            </a:r>
            <a:endParaRPr lang="nl-BE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42875"/>
            <a:ext cx="51625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8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47" y="132358"/>
            <a:ext cx="5216996" cy="672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52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3" y="1600663"/>
            <a:ext cx="7523042" cy="132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3" y="2924944"/>
            <a:ext cx="7522028" cy="321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987824" y="742244"/>
            <a:ext cx="256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0070C0"/>
                </a:solidFill>
              </a:rPr>
              <a:t>Vervolg oefening </a:t>
            </a:r>
            <a:r>
              <a:rPr lang="nl-BE" sz="2000" b="1" dirty="0" smtClean="0">
                <a:solidFill>
                  <a:srgbClr val="0070C0"/>
                </a:solidFill>
              </a:rPr>
              <a:t>21</a:t>
            </a:r>
            <a:endParaRPr lang="nl-B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6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288"/>
            <a:ext cx="52387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61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13" y="1194755"/>
            <a:ext cx="6535457" cy="12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33329"/>
            <a:ext cx="653545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978208" y="542189"/>
            <a:ext cx="256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0070C0"/>
                </a:solidFill>
              </a:rPr>
              <a:t>Vervolg oefening </a:t>
            </a:r>
            <a:r>
              <a:rPr lang="nl-BE" sz="2000" b="1" dirty="0" smtClean="0">
                <a:solidFill>
                  <a:srgbClr val="0070C0"/>
                </a:solidFill>
              </a:rPr>
              <a:t>24</a:t>
            </a:r>
            <a:endParaRPr lang="nl-B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0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079255" cy="635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0"/>
            <a:ext cx="3543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07504" y="772804"/>
            <a:ext cx="256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0070C0"/>
                </a:solidFill>
              </a:rPr>
              <a:t>Vervolg oefening </a:t>
            </a:r>
            <a:r>
              <a:rPr lang="nl-BE" sz="2000" b="1" dirty="0" smtClean="0">
                <a:solidFill>
                  <a:srgbClr val="0070C0"/>
                </a:solidFill>
              </a:rPr>
              <a:t>25</a:t>
            </a:r>
            <a:endParaRPr lang="nl-B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71" y="922858"/>
            <a:ext cx="4678417" cy="37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93951"/>
            <a:ext cx="4678417" cy="54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131840" y="260648"/>
            <a:ext cx="256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0070C0"/>
                </a:solidFill>
              </a:rPr>
              <a:t>Vervolg oefening </a:t>
            </a:r>
            <a:r>
              <a:rPr lang="nl-BE" sz="2000" b="1" dirty="0" smtClean="0">
                <a:solidFill>
                  <a:srgbClr val="0070C0"/>
                </a:solidFill>
              </a:rPr>
              <a:t>25</a:t>
            </a:r>
            <a:endParaRPr lang="nl-B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11" y="0"/>
            <a:ext cx="4930105" cy="680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7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89" y="1758"/>
            <a:ext cx="5038926" cy="686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07504" y="772804"/>
            <a:ext cx="256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0070C0"/>
                </a:solidFill>
              </a:rPr>
              <a:t>Vervolg oefening </a:t>
            </a:r>
            <a:r>
              <a:rPr lang="nl-BE" sz="2000" b="1" dirty="0" smtClean="0">
                <a:solidFill>
                  <a:srgbClr val="0070C0"/>
                </a:solidFill>
              </a:rPr>
              <a:t>26</a:t>
            </a:r>
            <a:endParaRPr lang="nl-B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0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538"/>
            <a:ext cx="79248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699792" y="76562"/>
            <a:ext cx="256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0070C0"/>
                </a:solidFill>
              </a:rPr>
              <a:t>Vervolg oefening </a:t>
            </a:r>
            <a:r>
              <a:rPr lang="nl-BE" sz="2000" b="1" dirty="0" smtClean="0">
                <a:solidFill>
                  <a:srgbClr val="0070C0"/>
                </a:solidFill>
              </a:rPr>
              <a:t>15</a:t>
            </a:r>
            <a:endParaRPr lang="nl-BE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71" y="476672"/>
            <a:ext cx="5771817" cy="626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82102" cy="64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08648" cy="478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0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548680"/>
            <a:ext cx="256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0070C0"/>
                </a:solidFill>
              </a:rPr>
              <a:t>Vervolg oefening </a:t>
            </a:r>
            <a:r>
              <a:rPr lang="nl-BE" sz="2000" b="1" dirty="0" smtClean="0">
                <a:solidFill>
                  <a:srgbClr val="0070C0"/>
                </a:solidFill>
              </a:rPr>
              <a:t>17</a:t>
            </a:r>
            <a:endParaRPr lang="nl-BE" sz="20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608"/>
            <a:ext cx="4856956" cy="677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6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9512" y="548680"/>
            <a:ext cx="256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0070C0"/>
                </a:solidFill>
              </a:rPr>
              <a:t>Vervolg oefening </a:t>
            </a:r>
            <a:r>
              <a:rPr lang="nl-BE" sz="2000" b="1" dirty="0" smtClean="0">
                <a:solidFill>
                  <a:srgbClr val="0070C0"/>
                </a:solidFill>
              </a:rPr>
              <a:t>17</a:t>
            </a:r>
            <a:endParaRPr lang="nl-BE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61" y="23732"/>
            <a:ext cx="5813925" cy="67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94" y="116632"/>
            <a:ext cx="5389016" cy="66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91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57107" cy="56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64136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27</Words>
  <Application>Microsoft Office PowerPoint</Application>
  <PresentationFormat>Diavoorstelling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Slipstream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Jolien</dc:creator>
  <cp:lastModifiedBy>Jolien</cp:lastModifiedBy>
  <cp:revision>6</cp:revision>
  <dcterms:created xsi:type="dcterms:W3CDTF">2014-12-04T19:02:24Z</dcterms:created>
  <dcterms:modified xsi:type="dcterms:W3CDTF">2014-12-08T16:19:25Z</dcterms:modified>
</cp:coreProperties>
</file>